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652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84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89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23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255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55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2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054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9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483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9DF5D-F8A0-4CF4-92FB-1C82F14A6690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1EBE0-4035-41E6-A8FD-BC4A96EAD5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58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vel-training.co.uk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gilegovleaders.org/essex-county-council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eur02.safelinks.protection.outlook.com/?url=https%3A%2F%2Fwww.youtube.com%2Fwatch%3Fv%3DNr2kkR02fA0&amp;data=05%7C02%7CLaura.Marshall%40essex.gov.uk%7C906437745da14ad774e308dd8e4488f0%7Ca8b4324f155c4215a0f17ed8cc9a992f%7C0%7C0%7C638823147257232734%7CUnknown%7CTWFpbGZsb3d8eyJFbXB0eU1hcGkiOnRydWUsIlYiOiIwLjAuMDAwMCIsIlAiOiJXaW4zMiIsIkFOIjoiTWFpbCIsIldUIjoyfQ%3D%3D%7C0%7C%7C%7C&amp;sdata=gVwx6njiM%2FWSV7Y9LPkpTmA1XYCA0gJYO%2BXsipwwM7M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51F503A-810F-583E-8CD5-E5A24974C268}"/>
              </a:ext>
            </a:extLst>
          </p:cNvPr>
          <p:cNvSpPr>
            <a:spLocks/>
          </p:cNvSpPr>
          <p:nvPr/>
        </p:nvSpPr>
        <p:spPr>
          <a:xfrm>
            <a:off x="1159622" y="1587089"/>
            <a:ext cx="10627322" cy="95538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defTabSz="786384">
              <a:spcAft>
                <a:spcPts val="600"/>
              </a:spcAft>
            </a:pPr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 you worried about your child travelling to secondary school on their own in September? </a:t>
            </a:r>
          </a:p>
          <a:p>
            <a:pPr algn="ctr" defTabSz="786384">
              <a:spcAft>
                <a:spcPts val="600"/>
              </a:spcAft>
            </a:pPr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your child anxious about travelling to school by bus </a:t>
            </a:r>
            <a:r>
              <a:rPr lang="en-GB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 first </a:t>
            </a:r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time on their own?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67ECDC-CA9D-6A69-3BE3-B7059A5AE4F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544" y="285914"/>
            <a:ext cx="2230911" cy="1301175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DE5234-F346-D80D-F9B6-4F43DCC375C8}"/>
              </a:ext>
            </a:extLst>
          </p:cNvPr>
          <p:cNvSpPr txBox="1"/>
          <p:nvPr/>
        </p:nvSpPr>
        <p:spPr>
          <a:xfrm>
            <a:off x="1189640" y="2077420"/>
            <a:ext cx="10451353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86384">
              <a:spcAft>
                <a:spcPts val="600"/>
              </a:spcAft>
            </a:pPr>
            <a:endParaRPr lang="en-GB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786384">
              <a:spcAft>
                <a:spcPts val="600"/>
              </a:spcAft>
            </a:pPr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Being able to travel independently is a key life skill. </a:t>
            </a:r>
          </a:p>
          <a:p>
            <a:pPr algn="ctr" defTabSz="786384">
              <a:spcAft>
                <a:spcPts val="600"/>
              </a:spcAft>
            </a:pPr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Travel Training gives people with SEN or additional needs the confidence and skills to travel on buses and trains independently. We can also help with walking routes. </a:t>
            </a:r>
          </a:p>
          <a:p>
            <a:pPr algn="ctr" defTabSz="786384">
              <a:spcAft>
                <a:spcPts val="600"/>
              </a:spcAft>
            </a:pPr>
            <a:endParaRPr lang="en-GB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786384">
              <a:spcAft>
                <a:spcPts val="600"/>
              </a:spcAft>
            </a:pPr>
            <a:r>
              <a:rPr lang="en-GB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Anyone can refer using our online referral form, we aim to be in touch within 10 days</a:t>
            </a:r>
            <a:r>
              <a:rPr lang="en-GB" sz="154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algn="ctr" defTabSz="786384">
              <a:spcAft>
                <a:spcPts val="600"/>
              </a:spcAft>
            </a:pPr>
            <a:r>
              <a:rPr lang="en-GB" sz="2400" kern="1200" dirty="0">
                <a:solidFill>
                  <a:srgbClr val="FF0000"/>
                </a:solidFill>
                <a:latin typeface="+mn-lt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www.travel-training.co.uk</a:t>
            </a:r>
            <a:r>
              <a:rPr lang="en-GB" sz="24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algn="ctr" defTabSz="786384">
              <a:spcAft>
                <a:spcPts val="600"/>
              </a:spcAft>
            </a:pPr>
            <a:r>
              <a:rPr lang="en-GB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Travel.training@essex.gov.uk</a:t>
            </a:r>
          </a:p>
          <a:p>
            <a:pPr algn="ctr" defTabSz="786384">
              <a:spcAft>
                <a:spcPts val="600"/>
              </a:spcAft>
            </a:pPr>
            <a:r>
              <a:rPr lang="en-GB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03330322872</a:t>
            </a:r>
          </a:p>
          <a:p>
            <a:pPr algn="ctr" defTabSz="786384">
              <a:spcAft>
                <a:spcPts val="600"/>
              </a:spcAft>
            </a:pPr>
            <a:endParaRPr lang="en-GB" kern="12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algn="ctr" defTabSz="786384">
              <a:spcAft>
                <a:spcPts val="600"/>
              </a:spcAft>
            </a:pPr>
            <a:r>
              <a:rPr lang="en-GB" dirty="0">
                <a:latin typeface="Calibri  "/>
              </a:rPr>
              <a:t>Please take a look at our travel training video by clicking here: </a:t>
            </a:r>
            <a:r>
              <a:rPr lang="en-GB" u="sng" dirty="0">
                <a:solidFill>
                  <a:schemeClr val="accent1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Travel Training, The journey to independence - Essex County Council</a:t>
            </a:r>
            <a:endParaRPr lang="en-GB" dirty="0">
              <a:solidFill>
                <a:schemeClr val="accent1"/>
              </a:solidFill>
            </a:endParaRPr>
          </a:p>
          <a:p>
            <a:pPr algn="ctr" defTabSz="786384">
              <a:spcAft>
                <a:spcPts val="600"/>
              </a:spcAft>
            </a:pPr>
            <a:endParaRPr lang="en-GB" dirty="0">
              <a:solidFill>
                <a:srgbClr val="FF0000"/>
              </a:solidFill>
            </a:endParaRPr>
          </a:p>
          <a:p>
            <a:pPr algn="ctr" defTabSz="786384">
              <a:spcAft>
                <a:spcPts val="600"/>
              </a:spcAft>
            </a:pP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08D0B584-42B0-492E-62DC-C5FA28EF0A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937901" y="6307146"/>
            <a:ext cx="954833" cy="46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114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</TotalTime>
  <Words>134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 </vt:lpstr>
      <vt:lpstr>Calibri Light</vt:lpstr>
      <vt:lpstr>Office 2013 - 2022 Theme</vt:lpstr>
      <vt:lpstr>PowerPoint Presentation</vt:lpstr>
    </vt:vector>
  </TitlesOfParts>
  <Company>Essex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 Lovegrove - Travel Training Team Leader</dc:creator>
  <cp:lastModifiedBy>Laura Marshall - Travel Training Service Support Officer</cp:lastModifiedBy>
  <cp:revision>6</cp:revision>
  <dcterms:created xsi:type="dcterms:W3CDTF">2024-05-21T08:26:13Z</dcterms:created>
  <dcterms:modified xsi:type="dcterms:W3CDTF">2025-06-11T09:12:09Z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d8be9e-c8d9-4b9c-bd40-2c27cc7ea2e6_Enabled">
    <vt:lpwstr>true</vt:lpwstr>
  </property>
  <property fmtid="{D5CDD505-2E9C-101B-9397-08002B2CF9AE}" pid="3" name="MSIP_Label_39d8be9e-c8d9-4b9c-bd40-2c27cc7ea2e6_SetDate">
    <vt:lpwstr>2024-05-21T08:45:25Z</vt:lpwstr>
  </property>
  <property fmtid="{D5CDD505-2E9C-101B-9397-08002B2CF9AE}" pid="4" name="MSIP_Label_39d8be9e-c8d9-4b9c-bd40-2c27cc7ea2e6_Method">
    <vt:lpwstr>Standard</vt:lpwstr>
  </property>
  <property fmtid="{D5CDD505-2E9C-101B-9397-08002B2CF9AE}" pid="5" name="MSIP_Label_39d8be9e-c8d9-4b9c-bd40-2c27cc7ea2e6_Name">
    <vt:lpwstr>39d8be9e-c8d9-4b9c-bd40-2c27cc7ea2e6</vt:lpwstr>
  </property>
  <property fmtid="{D5CDD505-2E9C-101B-9397-08002B2CF9AE}" pid="6" name="MSIP_Label_39d8be9e-c8d9-4b9c-bd40-2c27cc7ea2e6_SiteId">
    <vt:lpwstr>a8b4324f-155c-4215-a0f1-7ed8cc9a992f</vt:lpwstr>
  </property>
  <property fmtid="{D5CDD505-2E9C-101B-9397-08002B2CF9AE}" pid="7" name="MSIP_Label_39d8be9e-c8d9-4b9c-bd40-2c27cc7ea2e6_ActionId">
    <vt:lpwstr>839f8fa1-857a-4e1a-9463-aa525ebecef8</vt:lpwstr>
  </property>
  <property fmtid="{D5CDD505-2E9C-101B-9397-08002B2CF9AE}" pid="8" name="MSIP_Label_39d8be9e-c8d9-4b9c-bd40-2c27cc7ea2e6_ContentBits">
    <vt:lpwstr>0</vt:lpwstr>
  </property>
</Properties>
</file>