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56" r:id="rId6"/>
    <p:sldId id="257" r:id="rId7"/>
    <p:sldId id="259" r:id="rId8"/>
    <p:sldId id="260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1E561-7769-4425-B26D-6D207E126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824D-C7EF-4122-9D33-4BFD040D2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DC5FF-4FD5-4ED3-B9E7-31370C8C2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0630-96DC-4E17-96C2-7693F02F5338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B1FF4-F05C-4561-91AC-4DEA67AE1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905A3-CAC7-4C69-B488-62E7F4EC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EDF8-AE47-439D-ABD9-AC4104A73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378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43716-66B5-4C32-AFFE-B3F9DCD28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30D6F-0B4C-4B11-9CF0-975B02537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45A27-47C1-4AEC-BC4F-066AEC6A7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0630-96DC-4E17-96C2-7693F02F5338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CC24D-7AE1-4CF8-AA07-DA6350B5F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CE242-A075-4145-B85B-86A64DE8F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EDF8-AE47-439D-ABD9-AC4104A73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92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0BBD4B-298F-4472-B2C8-17B40C311A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2C03D-D53C-40EF-B876-6E179F633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00FE1-562E-4FF9-A738-A27406E73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0630-96DC-4E17-96C2-7693F02F5338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E441-F50A-480C-80D7-A36C19FA0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F78C-65B6-41D4-85AB-725821B32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EDF8-AE47-439D-ABD9-AC4104A73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50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7BCBA-D1EB-4383-AC18-C4D4DFD78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18235-772C-4F46-9D07-D21C170E4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FF5E9-AF09-4418-ABDC-7DD679915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0630-96DC-4E17-96C2-7693F02F5338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77F46-CD43-4D97-8E83-078BB80A6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1A9FF-A608-4178-B1CE-17C7508C0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EDF8-AE47-439D-ABD9-AC4104A73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033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89273-58C8-42F1-B62C-5E623B859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C3335-15D6-41DC-9782-0C3F793AA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E44AB-2FBD-4A81-854A-92FAFB0D2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0630-96DC-4E17-96C2-7693F02F5338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4916A-9DC5-4A7B-BA05-5380B09E4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07D99-9124-4CF4-9191-CBDFCB8F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EDF8-AE47-439D-ABD9-AC4104A73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18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BB447-D61B-4259-8186-2D5E083AF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69E91-ADD7-48DE-8CFE-C96B74EFC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70E25-EA32-41DD-9966-809DA579C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24B4E-D3B7-4945-A315-30B041310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0630-96DC-4E17-96C2-7693F02F5338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E152F-6637-4528-A017-9C5BB2CE8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3BD29-CCD6-48C5-BD91-EB40CAB1A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EDF8-AE47-439D-ABD9-AC4104A73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59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03D26-7830-49D9-A8CD-4863E09BD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19BAD-E80C-48D1-9EA8-6BEC7F81D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7F6F96-F8FA-466A-ADF2-46C24BE90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E3B322-0478-4FBF-8AA2-49B7BC528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262EA-A84D-46F1-9C08-03B8457B4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7E16B0-549D-456C-89E6-BC9EC7025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0630-96DC-4E17-96C2-7693F02F5338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9A0EB8-CD1B-4594-BE16-D0CAFC79F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833118-7709-421C-9DA2-6C86AF28D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EDF8-AE47-439D-ABD9-AC4104A73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609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B9029-CE56-4B5E-B554-237929E54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887D69-8D1B-453A-8CA0-3AFD33DCA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0630-96DC-4E17-96C2-7693F02F5338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DEDD64-95CB-4B80-B121-F24E9969F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55C4F1-AA8E-4F2A-B7D6-0FBA983DA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EDF8-AE47-439D-ABD9-AC4104A73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4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F4665E-CCCD-4C08-AED3-6D2756A3E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0630-96DC-4E17-96C2-7693F02F5338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50DCC5-D25D-4C29-A7A2-1617AA71C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A2EEF-8612-4106-A8C4-84A131CB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EDF8-AE47-439D-ABD9-AC4104A73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45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4E7C7-6C6B-4A80-B0A2-0CD13EE82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A6F68-BB0B-4203-B890-98E23D3C5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0B471-79F1-4086-8F19-00B382CF3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C3FE9F-B1D5-4BC1-B796-E28082FA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0630-96DC-4E17-96C2-7693F02F5338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C6B0B-6482-4E0B-B888-855A6CAE1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D9B19-62D5-4998-8B9F-692BEF42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EDF8-AE47-439D-ABD9-AC4104A73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743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8563-60C4-44DD-A813-24DEF4447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7A7F75-1DE6-44D0-9D00-016AF9310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4D080-D8B7-45AC-9FAC-08130AB75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5E022-AABD-4939-A7F1-44AAF6AE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0630-96DC-4E17-96C2-7693F02F5338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8ED5F-4564-4BC3-9B0C-914F39296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A59016-80BD-49C1-9FA6-9AD165CC6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EDF8-AE47-439D-ABD9-AC4104A73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03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881531-04F5-4B6C-88ED-F3BFAF0C4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80095-36E8-41F1-8C54-64AE1B107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E1759-32E0-4340-8DFC-F3268F472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60630-96DC-4E17-96C2-7693F02F5338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51840-CA30-43CF-9C18-5E9789E21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BCCC9-D48C-485A-941C-C774AD0D8F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CEDF8-AE47-439D-ABD9-AC4104A73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44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1.bp.blogspot.com/-hL3_R3sixMc/VkpZP_EtdXI/AAAAAAAAK4g/rQIIgIgtN1c/s1600/sweater.jpg" TargetMode="External"/><Relationship Id="rId3" Type="http://schemas.openxmlformats.org/officeDocument/2006/relationships/image" Target="../media/image9.jpg"/><Relationship Id="rId7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openxmlformats.org/officeDocument/2006/relationships/image" Target="../media/image10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1DA372-F412-4AA4-B8D9-04CE68BFB907}"/>
              </a:ext>
            </a:extLst>
          </p:cNvPr>
          <p:cNvSpPr txBox="1"/>
          <p:nvPr/>
        </p:nvSpPr>
        <p:spPr>
          <a:xfrm>
            <a:off x="751716" y="566593"/>
            <a:ext cx="990132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Drawing is an essential part of studying art. </a:t>
            </a:r>
          </a:p>
          <a:p>
            <a:endParaRPr lang="en-GB" sz="2400" dirty="0"/>
          </a:p>
          <a:p>
            <a:r>
              <a:rPr lang="en-GB" sz="2400" dirty="0"/>
              <a:t>It forms a core element of the practice of artists, designers and craftspeople. </a:t>
            </a:r>
          </a:p>
          <a:p>
            <a:endParaRPr lang="en-GB" sz="2400" dirty="0"/>
          </a:p>
          <a:p>
            <a:r>
              <a:rPr lang="en-GB" sz="2400" dirty="0"/>
              <a:t>Drawings can be done in a variety of media including pencil, pen, charcoal, wire and chalk and can incorporate many kinds of lines and marks.</a:t>
            </a:r>
          </a:p>
          <a:p>
            <a:endParaRPr lang="en-GB" sz="2400" dirty="0"/>
          </a:p>
          <a:p>
            <a:r>
              <a:rPr lang="en-GB" sz="2400" dirty="0"/>
              <a:t>Drawing can be used to show shape, form, texture and tone.</a:t>
            </a:r>
          </a:p>
          <a:p>
            <a:endParaRPr lang="en-GB" sz="2400" dirty="0"/>
          </a:p>
          <a:p>
            <a:r>
              <a:rPr lang="en-GB" sz="2400" dirty="0"/>
              <a:t>Being able to draw confidently will allow you to express and develop your ideas so we’ve set you five drawing tasks that will help you to hone your skills.</a:t>
            </a:r>
          </a:p>
          <a:p>
            <a:endParaRPr lang="en-GB" sz="2400" dirty="0"/>
          </a:p>
          <a:p>
            <a:r>
              <a:rPr lang="en-GB" sz="2400" dirty="0"/>
              <a:t>Don’t stress about them – they’re not going to be assessed. Just enjoy doing them.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08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43D247-7E39-43EF-AF71-885EB12AC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96" y="735552"/>
            <a:ext cx="2332968" cy="47031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0E1936-2855-41A7-AB7D-083789D84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246" y="493626"/>
            <a:ext cx="1492571" cy="21753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066A5D-E8AA-423C-985E-17E63A335F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2"/>
          <a:stretch/>
        </p:blipFill>
        <p:spPr>
          <a:xfrm>
            <a:off x="8611066" y="617992"/>
            <a:ext cx="2975623" cy="26076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B88D48-5A45-4D27-A3EA-AEFDFA9AA8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693" y="3565039"/>
            <a:ext cx="3028950" cy="304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0CF230-0E58-48E1-AFE6-92AF894F49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529" y="337991"/>
            <a:ext cx="2578608" cy="3429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4292AA-5A0F-4A8D-8F0F-76CB35CDE226}"/>
              </a:ext>
            </a:extLst>
          </p:cNvPr>
          <p:cNvSpPr txBox="1"/>
          <p:nvPr/>
        </p:nvSpPr>
        <p:spPr>
          <a:xfrm>
            <a:off x="3231254" y="4050287"/>
            <a:ext cx="514678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Your first task is to produce a pen drawing of an object using continuous line. </a:t>
            </a:r>
          </a:p>
          <a:p>
            <a:endParaRPr lang="en-GB" sz="1400" dirty="0"/>
          </a:p>
          <a:p>
            <a:r>
              <a:rPr lang="en-GB" sz="1400" dirty="0"/>
              <a:t>Be brave, don’t be tempted to draw the outline in pencil first. Put your pen on the paper and just keep drawing until you’ve finished. </a:t>
            </a:r>
          </a:p>
          <a:p>
            <a:endParaRPr lang="en-GB" sz="1400" dirty="0"/>
          </a:p>
          <a:p>
            <a:r>
              <a:rPr lang="en-GB" sz="1400" dirty="0"/>
              <a:t>To do this you’ll either need to go back over the lines you’ve already drawn or just draw a line that connects up to the part you’re working on next. </a:t>
            </a:r>
          </a:p>
          <a:p>
            <a:endParaRPr lang="en-GB" sz="1400" dirty="0"/>
          </a:p>
          <a:p>
            <a:r>
              <a:rPr lang="en-GB" sz="1400" dirty="0"/>
              <a:t>We’re looking for a lively energetic drawing. Have fun!</a:t>
            </a:r>
          </a:p>
        </p:txBody>
      </p:sp>
    </p:spTree>
    <p:extLst>
      <p:ext uri="{BB962C8B-B14F-4D97-AF65-F5344CB8AC3E}">
        <p14:creationId xmlns:p14="http://schemas.microsoft.com/office/powerpoint/2010/main" val="300700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B4A0CA-3AEB-459A-AAA5-FE4802BAC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27" y="426344"/>
            <a:ext cx="3590525" cy="50738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FFBA46-2370-4FE2-9DC4-976628863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88" y="500676"/>
            <a:ext cx="3537925" cy="49995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5780A3-AF3A-4B2D-9F9A-430D24EB3BA3}"/>
              </a:ext>
            </a:extLst>
          </p:cNvPr>
          <p:cNvSpPr txBox="1"/>
          <p:nvPr/>
        </p:nvSpPr>
        <p:spPr>
          <a:xfrm>
            <a:off x="4729075" y="863912"/>
            <a:ext cx="345003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Right </a:t>
            </a:r>
          </a:p>
          <a:p>
            <a:endParaRPr lang="en-GB" dirty="0"/>
          </a:p>
          <a:p>
            <a:r>
              <a:rPr lang="en-GB" dirty="0"/>
              <a:t>Task 2 –</a:t>
            </a:r>
          </a:p>
          <a:p>
            <a:endParaRPr lang="en-GB" dirty="0"/>
          </a:p>
          <a:p>
            <a:r>
              <a:rPr lang="en-GB" dirty="0"/>
              <a:t>Now that you’re (hopefully!) a bit braver you’re going to use the same technique to draw one of the rooms in your home.</a:t>
            </a:r>
          </a:p>
          <a:p>
            <a:endParaRPr lang="en-GB" dirty="0"/>
          </a:p>
          <a:p>
            <a:r>
              <a:rPr lang="en-GB" dirty="0"/>
              <a:t>Remember we’re looking for a lively energetic drawing using one continuous line from start to finish. </a:t>
            </a:r>
          </a:p>
          <a:p>
            <a:endParaRPr lang="en-GB" dirty="0"/>
          </a:p>
          <a:p>
            <a:r>
              <a:rPr lang="en-GB" dirty="0"/>
              <a:t>Look how this artist just moves the pen to the next section of the drawing. They don’t take the pen off the paper.   </a:t>
            </a:r>
          </a:p>
        </p:txBody>
      </p:sp>
    </p:spTree>
    <p:extLst>
      <p:ext uri="{BB962C8B-B14F-4D97-AF65-F5344CB8AC3E}">
        <p14:creationId xmlns:p14="http://schemas.microsoft.com/office/powerpoint/2010/main" val="392940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FEE0BDE-CB32-45ED-A02A-122ECBCB7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466" y="186022"/>
            <a:ext cx="2881540" cy="39604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9F91AD-BB77-4D28-A890-3A0CB6792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18" y="2958243"/>
            <a:ext cx="2399543" cy="2995174"/>
          </a:xfrm>
          <a:prstGeom prst="rect">
            <a:avLst/>
          </a:prstGeom>
        </p:spPr>
      </p:pic>
      <p:pic>
        <p:nvPicPr>
          <p:cNvPr id="1026" name="Picture 2" descr="Vector yarn balls set. ">
            <a:extLst>
              <a:ext uri="{FF2B5EF4-FFF2-40B4-BE49-F238E27FC236}">
                <a16:creationId xmlns:a16="http://schemas.microsoft.com/office/drawing/2014/main" id="{87DC7F9D-BC86-4A36-A510-9B3B40148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5" t="57000" r="8642" b="6724"/>
          <a:stretch/>
        </p:blipFill>
        <p:spPr bwMode="auto">
          <a:xfrm>
            <a:off x="448786" y="601104"/>
            <a:ext cx="3741748" cy="14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AB53EA-B75F-4E0A-B2FB-33501B744F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805" y="3537484"/>
            <a:ext cx="3409403" cy="29814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10B476-3480-4FD9-8DBD-DE4F3C910E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5" b="46759"/>
          <a:stretch/>
        </p:blipFill>
        <p:spPr>
          <a:xfrm rot="5400000">
            <a:off x="6545769" y="801847"/>
            <a:ext cx="1675619" cy="18211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5BCF185-B419-458C-82D0-74293B1FD900}"/>
              </a:ext>
            </a:extLst>
          </p:cNvPr>
          <p:cNvSpPr txBox="1"/>
          <p:nvPr/>
        </p:nvSpPr>
        <p:spPr>
          <a:xfrm>
            <a:off x="9385182" y="514267"/>
            <a:ext cx="209807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For the third drawing task we want you to go to the other extreme and produce a tight detailed drawing. </a:t>
            </a:r>
          </a:p>
          <a:p>
            <a:endParaRPr lang="en-GB" sz="1400" dirty="0"/>
          </a:p>
          <a:p>
            <a:endParaRPr lang="en-GB" sz="1400" dirty="0"/>
          </a:p>
          <a:p>
            <a:r>
              <a:rPr lang="en-GB" sz="1400" dirty="0"/>
              <a:t>Ideas for objects to draw:-</a:t>
            </a:r>
          </a:p>
          <a:p>
            <a:endParaRPr lang="en-GB" sz="1400" dirty="0"/>
          </a:p>
          <a:p>
            <a:r>
              <a:rPr lang="en-GB" sz="1400" dirty="0"/>
              <a:t>Close up of a knitted jumper or cardigan</a:t>
            </a:r>
          </a:p>
          <a:p>
            <a:endParaRPr lang="en-GB" sz="1400" dirty="0"/>
          </a:p>
          <a:p>
            <a:r>
              <a:rPr lang="en-GB" sz="1400" dirty="0"/>
              <a:t>Hair</a:t>
            </a:r>
          </a:p>
          <a:p>
            <a:endParaRPr lang="en-GB" sz="1400" dirty="0"/>
          </a:p>
          <a:p>
            <a:r>
              <a:rPr lang="en-GB" sz="1400" dirty="0"/>
              <a:t>A ball of wool or string</a:t>
            </a:r>
          </a:p>
          <a:p>
            <a:endParaRPr lang="en-GB" sz="1400" dirty="0"/>
          </a:p>
          <a:p>
            <a:r>
              <a:rPr lang="en-GB" sz="1400" dirty="0"/>
              <a:t>For this drawing you’re allowed to draw the outline and basic details very lightly in pencil.  Then work in pen to add the details.</a:t>
            </a:r>
          </a:p>
          <a:p>
            <a:endParaRPr lang="en-GB" sz="1400" dirty="0"/>
          </a:p>
          <a:p>
            <a:r>
              <a:rPr lang="en-GB" sz="1400" dirty="0"/>
              <a:t>For this task we’re looking for precision and detail.</a:t>
            </a:r>
          </a:p>
          <a:p>
            <a:endParaRPr lang="en-GB" dirty="0"/>
          </a:p>
        </p:txBody>
      </p:sp>
      <p:pic>
        <p:nvPicPr>
          <p:cNvPr id="22" name="Picture 21">
            <a:hlinkClick r:id="rId8"/>
            <a:extLst>
              <a:ext uri="{FF2B5EF4-FFF2-40B4-BE49-F238E27FC236}">
                <a16:creationId xmlns:a16="http://schemas.microsoft.com/office/drawing/2014/main" id="{508CE491-3218-4123-A996-417BBFA1D3E4}"/>
              </a:ext>
            </a:extLst>
          </p:cNvPr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2" t="32500" r="17983" b="15617"/>
          <a:stretch/>
        </p:blipFill>
        <p:spPr bwMode="auto">
          <a:xfrm>
            <a:off x="7115647" y="3060722"/>
            <a:ext cx="1523365" cy="3162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6997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82CDFC-7D66-4946-B6F3-F9957927B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24" y="2474357"/>
            <a:ext cx="2889640" cy="38528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BD5F9B-AF93-4E4E-973F-0CA611E62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28" y="4007123"/>
            <a:ext cx="3461833" cy="23200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44CC36-244B-4AD0-9D85-38F3A247B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860" y="659571"/>
            <a:ext cx="2674230" cy="553885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171EB4-642E-4A62-B1BA-BAA6543600C2}"/>
              </a:ext>
            </a:extLst>
          </p:cNvPr>
          <p:cNvSpPr txBox="1"/>
          <p:nvPr/>
        </p:nvSpPr>
        <p:spPr>
          <a:xfrm>
            <a:off x="645127" y="1187311"/>
            <a:ext cx="40783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fourth task is produce a tonal drawing of an object.</a:t>
            </a:r>
          </a:p>
          <a:p>
            <a:endParaRPr lang="en-GB" dirty="0"/>
          </a:p>
          <a:p>
            <a:r>
              <a:rPr lang="en-GB" dirty="0"/>
              <a:t>When adding the tones you should only use straight lines. To make the drawing darker you can put the lines closer together or draw cross-hatching lines that go in the opposite direction.</a:t>
            </a:r>
          </a:p>
        </p:txBody>
      </p:sp>
    </p:spTree>
    <p:extLst>
      <p:ext uri="{BB962C8B-B14F-4D97-AF65-F5344CB8AC3E}">
        <p14:creationId xmlns:p14="http://schemas.microsoft.com/office/powerpoint/2010/main" val="810506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F74DAFE-6447-48CD-8894-126B5A128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87" y="1037589"/>
            <a:ext cx="3333750" cy="46672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21D06C-6041-41FC-892A-7B78BBA1C6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3" t="27567" r="9064"/>
          <a:stretch/>
        </p:blipFill>
        <p:spPr>
          <a:xfrm>
            <a:off x="4820707" y="1037589"/>
            <a:ext cx="3119057" cy="26685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2F77F2F-62CC-4A60-B80A-24434A9D4E2A}"/>
              </a:ext>
            </a:extLst>
          </p:cNvPr>
          <p:cNvSpPr txBox="1"/>
          <p:nvPr/>
        </p:nvSpPr>
        <p:spPr>
          <a:xfrm>
            <a:off x="8583018" y="1028459"/>
            <a:ext cx="31190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fifth and final task requires you to loosen up again.</a:t>
            </a:r>
          </a:p>
          <a:p>
            <a:endParaRPr lang="en-GB" dirty="0"/>
          </a:p>
          <a:p>
            <a:r>
              <a:rPr lang="en-GB" dirty="0"/>
              <a:t>First find a couple of plain objects (no patterns or labels) and do an outline pencil drawing of them. </a:t>
            </a:r>
          </a:p>
          <a:p>
            <a:endParaRPr lang="en-GB" dirty="0"/>
          </a:p>
          <a:p>
            <a:r>
              <a:rPr lang="en-GB" dirty="0"/>
              <a:t>Then working in pen add the tones using a loose circular motion. </a:t>
            </a:r>
          </a:p>
          <a:p>
            <a:endParaRPr lang="en-GB" dirty="0"/>
          </a:p>
          <a:p>
            <a:r>
              <a:rPr lang="en-GB" dirty="0"/>
              <a:t>Don’t get too carried away – remember that some areas will be very light so you need to press on lightly and build up the darker areas gradually.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A31736-FF4A-49AE-8E6B-9B550541E48B}"/>
              </a:ext>
            </a:extLst>
          </p:cNvPr>
          <p:cNvSpPr txBox="1"/>
          <p:nvPr/>
        </p:nvSpPr>
        <p:spPr>
          <a:xfrm>
            <a:off x="4895491" y="4232777"/>
            <a:ext cx="31190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Remember to squint your eyes when you look at the objects and your drawing so that the position and darkness of the shadows are more obvious.</a:t>
            </a:r>
          </a:p>
        </p:txBody>
      </p:sp>
    </p:spTree>
    <p:extLst>
      <p:ext uri="{BB962C8B-B14F-4D97-AF65-F5344CB8AC3E}">
        <p14:creationId xmlns:p14="http://schemas.microsoft.com/office/powerpoint/2010/main" val="3549001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2EA12B3BE1BE409573C8159886D9F3" ma:contentTypeVersion="15" ma:contentTypeDescription="Create a new document." ma:contentTypeScope="" ma:versionID="baf29f233a8b43c74b09d7cacb05d48a">
  <xsd:schema xmlns:xsd="http://www.w3.org/2001/XMLSchema" xmlns:xs="http://www.w3.org/2001/XMLSchema" xmlns:p="http://schemas.microsoft.com/office/2006/metadata/properties" xmlns:ns2="9959a3f0-abc4-44e3-974d-0d4c49b278cf" xmlns:ns3="223b3cbe-527c-40fa-af01-653aec224b9f" targetNamespace="http://schemas.microsoft.com/office/2006/metadata/properties" ma:root="true" ma:fieldsID="5d616d16793468e62ee9f570deb85235" ns2:_="" ns3:_="">
    <xsd:import namespace="9959a3f0-abc4-44e3-974d-0d4c49b278cf"/>
    <xsd:import namespace="223b3cbe-527c-40fa-af01-653aec224b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59a3f0-abc4-44e3-974d-0d4c49b278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3b3cbe-527c-40fa-af01-653aec224b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5E5168-90C5-4469-8A7D-B35AA5EF59B5}"/>
</file>

<file path=customXml/itemProps2.xml><?xml version="1.0" encoding="utf-8"?>
<ds:datastoreItem xmlns:ds="http://schemas.openxmlformats.org/officeDocument/2006/customXml" ds:itemID="{FF7D3009-5E82-4158-B104-6FBD9D9F635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BE57403-BD1B-4FB8-BB77-F6134DF568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499</Words>
  <Application>Microsoft Office PowerPoint</Application>
  <PresentationFormat>Widescreen</PresentationFormat>
  <Paragraphs>52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</dc:creator>
  <cp:lastModifiedBy>Elaine</cp:lastModifiedBy>
  <cp:revision>39</cp:revision>
  <dcterms:created xsi:type="dcterms:W3CDTF">2020-05-01T08:19:55Z</dcterms:created>
  <dcterms:modified xsi:type="dcterms:W3CDTF">2024-07-03T11:50:34Z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0x010100312EA12B3BE1BE409573C8159886D9F3</vt:lpwstr>
  </property>
  <property fmtid="{D5CDD505-2E9C-101B-9397-08002B2CF9AE}" pid="3" name="Order">
    <vt:r8>16400</vt:r8>
  </property>
  <property fmtid="{D5CDD505-2E9C-101B-9397-08002B2CF9AE}" pid="4" name="_ExtendedDescription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xd_Signature">
    <vt:bool>false</vt:bool>
  </property>
  <property fmtid="{D5CDD505-2E9C-101B-9397-08002B2CF9AE}" pid="9" name="xd_ProgID">
    <vt:lpwstr/>
  </property>
  <property fmtid="{D5CDD505-2E9C-101B-9397-08002B2CF9AE}" pid="10" name="TriggerFlowInfo">
    <vt:lpwstr/>
  </property>
  <property fmtid="{D5CDD505-2E9C-101B-9397-08002B2CF9AE}" pid="11" name="TemplateUrl">
    <vt:lpwstr/>
  </property>
</Properties>
</file>